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72"/>
    <a:srgbClr val="9EB28F"/>
    <a:srgbClr val="C7DB8A"/>
    <a:srgbClr val="006643"/>
    <a:srgbClr val="69923A"/>
    <a:srgbClr val="5C7F92"/>
    <a:srgbClr val="006644"/>
    <a:srgbClr val="7F7F7F"/>
    <a:srgbClr val="C6D3D7"/>
    <a:srgbClr val="5BB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13" autoAdjust="0"/>
    <p:restoredTop sz="99034" autoAdjust="0"/>
  </p:normalViewPr>
  <p:slideViewPr>
    <p:cSldViewPr snapToGrid="0" snapToObjects="1">
      <p:cViewPr varScale="1">
        <p:scale>
          <a:sx n="69" d="100"/>
          <a:sy n="69" d="100"/>
        </p:scale>
        <p:origin x="783" y="51"/>
      </p:cViewPr>
      <p:guideLst>
        <p:guide orient="horz" pos="2160"/>
        <p:guide pos="3840"/>
        <p:guide pos="33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69923A"/>
            </a:solidFill>
            <a:ln>
              <a:solidFill>
                <a:srgbClr val="005172"/>
              </a:solidFill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c:spPr>
          <c:dPt>
            <c:idx val="0"/>
            <c:bubble3D val="0"/>
            <c:spPr>
              <a:solidFill>
                <a:srgbClr val="006643"/>
              </a:solidFill>
              <a:ln>
                <a:solidFill>
                  <a:srgbClr val="005172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0AF-3641-92E5-8CAB34A60426}"/>
              </c:ext>
            </c:extLst>
          </c:dPt>
          <c:dPt>
            <c:idx val="1"/>
            <c:bubble3D val="0"/>
            <c:spPr>
              <a:solidFill>
                <a:srgbClr val="C7DB8A"/>
              </a:solidFill>
              <a:ln>
                <a:solidFill>
                  <a:srgbClr val="005172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0AF-3641-92E5-8CAB34A60426}"/>
              </c:ext>
            </c:extLst>
          </c:dPt>
          <c:dPt>
            <c:idx val="2"/>
            <c:bubble3D val="0"/>
            <c:spPr>
              <a:solidFill>
                <a:srgbClr val="9EB28F"/>
              </a:solidFill>
              <a:ln>
                <a:solidFill>
                  <a:srgbClr val="005172"/>
                </a:solidFill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0AF-3641-92E5-8CAB34A60426}"/>
              </c:ext>
            </c:extLst>
          </c:dPt>
          <c:dPt>
            <c:idx val="3"/>
            <c:bubble3D val="0"/>
            <c:spPr>
              <a:solidFill>
                <a:srgbClr val="69923A"/>
              </a:solidFill>
              <a:ln>
                <a:solidFill>
                  <a:srgbClr val="005172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0AF-3641-92E5-8CAB34A60426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8A93834-81AC-447A-944B-42540C60BC3B}" type="CATEGORYNAME">
                      <a:rPr lang="en-US">
                        <a:solidFill>
                          <a:srgbClr val="006643"/>
                        </a:solidFill>
                      </a:rPr>
                      <a:pPr>
                        <a:defRPr sz="2000"/>
                      </a:pPr>
                      <a:t>[CATEGORY NAME]</a:t>
                    </a:fld>
                    <a:r>
                      <a:rPr lang="en-US" baseline="0" dirty="0">
                        <a:solidFill>
                          <a:srgbClr val="005172"/>
                        </a:solidFill>
                      </a:rPr>
                      <a:t>
</a:t>
                    </a:r>
                    <a:fld id="{F30A6073-6808-43CB-BC1E-40448715C6C0}" type="PERCENTAGE">
                      <a:rPr lang="en-US" b="0" baseline="0">
                        <a:solidFill>
                          <a:srgbClr val="005172"/>
                        </a:solidFill>
                      </a:rPr>
                      <a:pPr>
                        <a:defRPr sz="2000"/>
                      </a:pPr>
                      <a:t>[PERCENTAGE]</a:t>
                    </a:fld>
                    <a:endParaRPr lang="en-US" baseline="0" dirty="0">
                      <a:solidFill>
                        <a:srgbClr val="005172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0AF-3641-92E5-8CAB34A60426}"/>
                </c:ext>
              </c:extLst>
            </c:dLbl>
            <c:dLbl>
              <c:idx val="1"/>
              <c:layout>
                <c:manualLayout>
                  <c:x val="5.0839825623401128E-2"/>
                  <c:y val="9.33660381144471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spc="0" baseline="0">
                        <a:solidFill>
                          <a:srgbClr val="C7DB8A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7C78C1E-A2E9-4377-AC7C-688326BBBB9A}" type="CATEGORYNAME">
                      <a:rPr lang="en-US" sz="2000" dirty="0">
                        <a:solidFill>
                          <a:srgbClr val="C7DB8A"/>
                        </a:solidFill>
                      </a:rPr>
                      <a:pPr>
                        <a:defRPr sz="2000">
                          <a:solidFill>
                            <a:srgbClr val="C7DB8A"/>
                          </a:solidFill>
                        </a:defRPr>
                      </a:pPr>
                      <a:t>[CATEGORY NAME]</a:t>
                    </a:fld>
                    <a:r>
                      <a:rPr lang="en-US" sz="2000" baseline="0" dirty="0">
                        <a:solidFill>
                          <a:srgbClr val="C7DB8A"/>
                        </a:solidFill>
                      </a:rPr>
                      <a:t>
</a:t>
                    </a:r>
                    <a:fld id="{0B339336-70EA-4E54-BEA9-0A850E09FC08}" type="PERCENTAGE">
                      <a:rPr lang="en-US" sz="2000" b="0" baseline="0" dirty="0">
                        <a:solidFill>
                          <a:srgbClr val="C7DB8A"/>
                        </a:solidFill>
                      </a:rPr>
                      <a:pPr>
                        <a:defRPr sz="2000">
                          <a:solidFill>
                            <a:srgbClr val="C7DB8A"/>
                          </a:solidFill>
                        </a:defRPr>
                      </a:pPr>
                      <a:t>[PERCENTAGE]</a:t>
                    </a:fld>
                    <a:endParaRPr lang="en-US" sz="2000" baseline="0" dirty="0">
                      <a:solidFill>
                        <a:srgbClr val="C7DB8A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rgbClr val="C7DB8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0AF-3641-92E5-8CAB34A60426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spc="0" baseline="0">
                        <a:solidFill>
                          <a:srgbClr val="9EB28F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CFA8859-FFD3-49C3-A944-6334B0E75F8E}" type="CATEGORYNAME">
                      <a:rPr lang="en-US" sz="2000">
                        <a:solidFill>
                          <a:srgbClr val="9EB28F"/>
                        </a:solidFill>
                      </a:rPr>
                      <a:pPr>
                        <a:defRPr sz="2000">
                          <a:solidFill>
                            <a:srgbClr val="9EB28F"/>
                          </a:solidFill>
                        </a:defRPr>
                      </a:pPr>
                      <a:t>[CATEGORY NAME]</a:t>
                    </a:fld>
                    <a:r>
                      <a:rPr lang="en-US" sz="2000" baseline="0" dirty="0">
                        <a:solidFill>
                          <a:srgbClr val="9EB28F"/>
                        </a:solidFill>
                      </a:rPr>
                      <a:t>
</a:t>
                    </a:r>
                    <a:fld id="{BF89C438-957F-40ED-92D1-3B5C5B7155A8}" type="PERCENTAGE">
                      <a:rPr lang="en-US" sz="2000" b="0" baseline="0">
                        <a:solidFill>
                          <a:srgbClr val="9EB28F"/>
                        </a:solidFill>
                      </a:rPr>
                      <a:pPr>
                        <a:defRPr sz="2000">
                          <a:solidFill>
                            <a:srgbClr val="9EB28F"/>
                          </a:solidFill>
                        </a:defRPr>
                      </a:pPr>
                      <a:t>[PERCENTAGE]</a:t>
                    </a:fld>
                    <a:endParaRPr lang="en-US" sz="2000" baseline="0" dirty="0">
                      <a:solidFill>
                        <a:srgbClr val="9EB28F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rgbClr val="9EB28F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0AF-3641-92E5-8CAB34A60426}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9086BAB-F401-4EE0-83A9-B486131606A6}" type="CATEGORYNAME">
                      <a:rPr lang="en-US" sz="2000" b="1">
                        <a:solidFill>
                          <a:srgbClr val="69923A"/>
                        </a:solidFill>
                        <a:latin typeface="+mn-lt"/>
                      </a:rPr>
                      <a:pPr>
                        <a:defRPr sz="2000"/>
                      </a:pPr>
                      <a:t>[CATEGORY NAME]</a:t>
                    </a:fld>
                    <a:r>
                      <a:rPr lang="en-US" sz="2000" b="0" baseline="0" dirty="0">
                        <a:solidFill>
                          <a:srgbClr val="5BBBB7"/>
                        </a:solidFill>
                        <a:latin typeface="+mn-lt"/>
                      </a:rPr>
                      <a:t>
</a:t>
                    </a:r>
                    <a:fld id="{687852A1-ED44-4954-A21A-38FEC348B462}" type="PERCENTAGE">
                      <a:rPr lang="en-US" sz="2000" b="0" baseline="0">
                        <a:solidFill>
                          <a:srgbClr val="69923A"/>
                        </a:solidFill>
                        <a:latin typeface="+mn-lt"/>
                      </a:rPr>
                      <a:pPr>
                        <a:defRPr sz="2000"/>
                      </a:pPr>
                      <a:t>[PERCENTAGE]</a:t>
                    </a:fld>
                    <a:endParaRPr lang="en-US" sz="2000" b="0" baseline="0" dirty="0">
                      <a:solidFill>
                        <a:srgbClr val="5BBBB7"/>
                      </a:solidFill>
                      <a:latin typeface="+mn-lt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20AF-3641-92E5-8CAB34A60426}"/>
                </c:ext>
              </c:extLst>
            </c:dLbl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Platforms</c:v>
                </c:pt>
                <c:pt idx="1">
                  <c:v>Technology</c:v>
                </c:pt>
                <c:pt idx="2">
                  <c:v>Services</c:v>
                </c:pt>
                <c:pt idx="3">
                  <c:v>Things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0.01</c:v>
                </c:pt>
                <c:pt idx="1">
                  <c:v>0.09</c:v>
                </c:pt>
                <c:pt idx="2">
                  <c:v>0.26</c:v>
                </c:pt>
                <c:pt idx="3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0AF-3641-92E5-8CAB34A6042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3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6C0E-8B99-3A4F-8134-FFFC13D240D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56A0-02DE-2C4F-83CE-51B501717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562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943910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Shape 5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56"/>
          <p:cNvSpPr/>
          <p:nvPr userDrawn="1"/>
        </p:nvSpPr>
        <p:spPr>
          <a:xfrm>
            <a:off x="0" y="372754"/>
            <a:ext cx="12192000" cy="2775799"/>
          </a:xfrm>
          <a:prstGeom prst="rect">
            <a:avLst/>
          </a:prstGeom>
          <a:solidFill>
            <a:srgbClr val="006644">
              <a:alpha val="6039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57"/>
          <p:cNvSpPr/>
          <p:nvPr userDrawn="1"/>
        </p:nvSpPr>
        <p:spPr>
          <a:xfrm>
            <a:off x="403225" y="1713020"/>
            <a:ext cx="46037" cy="992188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58" descr="Babson_logo-01.png"/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464" y="397273"/>
            <a:ext cx="1290638" cy="12906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60"/>
          <p:cNvSpPr txBox="1">
            <a:spLocks noGrp="1"/>
          </p:cNvSpPr>
          <p:nvPr>
            <p:ph type="ctrTitle" hasCustomPrompt="1"/>
          </p:nvPr>
        </p:nvSpPr>
        <p:spPr>
          <a:xfrm>
            <a:off x="554462" y="1626575"/>
            <a:ext cx="8484761" cy="1227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Title Slide</a:t>
            </a:r>
            <a:endParaRPr dirty="0"/>
          </a:p>
        </p:txBody>
      </p:sp>
      <p:sp>
        <p:nvSpPr>
          <p:cNvPr id="10" name="Shape 61"/>
          <p:cNvSpPr/>
          <p:nvPr userDrawn="1"/>
        </p:nvSpPr>
        <p:spPr>
          <a:xfrm>
            <a:off x="6366932" y="5448692"/>
            <a:ext cx="5825067" cy="1053653"/>
          </a:xfrm>
          <a:prstGeom prst="rect">
            <a:avLst/>
          </a:prstGeom>
          <a:solidFill>
            <a:srgbClr val="006644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62"/>
          <p:cNvSpPr txBox="1">
            <a:spLocks noGrp="1"/>
          </p:cNvSpPr>
          <p:nvPr>
            <p:ph type="body" idx="1" hasCustomPrompt="1"/>
          </p:nvPr>
        </p:nvSpPr>
        <p:spPr>
          <a:xfrm>
            <a:off x="6366933" y="5634782"/>
            <a:ext cx="5570274" cy="725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30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Subtitle or Professor’s name</a:t>
            </a:r>
            <a:endParaRPr dirty="0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4 gree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6643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60"/>
          <p:cNvSpPr txBox="1">
            <a:spLocks noGrp="1"/>
          </p:cNvSpPr>
          <p:nvPr>
            <p:ph type="ctrTitle" hasCustomPrompt="1"/>
          </p:nvPr>
        </p:nvSpPr>
        <p:spPr>
          <a:xfrm>
            <a:off x="405205" y="34946"/>
            <a:ext cx="8291510" cy="1227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fld id="{F862E8FC-7D3F-5E42-93BC-44E7A158995B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948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fld id="{1130879A-A13E-1943-84A5-F3049E46B7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2283701"/>
            <a:ext cx="10953750" cy="327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79400">
              <a:buClr>
                <a:schemeClr val="bg1"/>
              </a:buClr>
              <a:buFont typeface="Arial"/>
              <a:buChar char="•"/>
              <a:defRPr sz="3000" baseline="0">
                <a:solidFill>
                  <a:schemeClr val="bg1"/>
                </a:solidFill>
                <a:latin typeface="Century Gothic"/>
                <a:cs typeface="Century Gothic"/>
              </a:defRPr>
            </a:lvl1pPr>
            <a:lvl2pPr marL="914400" indent="-304800">
              <a:buClr>
                <a:schemeClr val="bg1"/>
              </a:buClr>
              <a:buFont typeface="Arial"/>
              <a:buChar char="•"/>
              <a:defRPr sz="2600">
                <a:solidFill>
                  <a:schemeClr val="bg1"/>
                </a:solidFill>
                <a:latin typeface="Century Gothic"/>
                <a:cs typeface="Century Gothic"/>
              </a:defRPr>
            </a:lvl2pPr>
            <a:lvl3pPr marL="1255713" indent="-214313">
              <a:buClr>
                <a:schemeClr val="bg1"/>
              </a:buClr>
              <a:buFont typeface="Arial"/>
              <a:buChar char="•"/>
              <a:defRPr sz="2200">
                <a:solidFill>
                  <a:schemeClr val="bg1"/>
                </a:solidFill>
                <a:latin typeface="Century Gothic"/>
                <a:cs typeface="Century Gothic"/>
              </a:defRPr>
            </a:lvl3pPr>
            <a:lvl4pPr marL="1720850" indent="-234950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  <a:latin typeface="Century Gothic"/>
                <a:cs typeface="Century Gothic"/>
              </a:defRPr>
            </a:lvl4pPr>
            <a:lvl5pPr marL="2173288" indent="-242888">
              <a:buClr>
                <a:schemeClr val="bg1"/>
              </a:buClr>
              <a:buFont typeface="Arial"/>
              <a:buChar char="•"/>
              <a:defRPr>
                <a:solidFill>
                  <a:schemeClr val="bg1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0399" y="1699846"/>
            <a:ext cx="10954276" cy="584567"/>
          </a:xfrm>
        </p:spPr>
        <p:txBody>
          <a:bodyPr vert="horz"/>
          <a:lstStyle>
            <a:lvl1pPr marL="177800" indent="0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Content Title</a:t>
            </a:r>
          </a:p>
        </p:txBody>
      </p:sp>
      <p:sp>
        <p:nvSpPr>
          <p:cNvPr id="16" name="Shape 118"/>
          <p:cNvSpPr txBox="1"/>
          <p:nvPr userDrawn="1"/>
        </p:nvSpPr>
        <p:spPr>
          <a:xfrm>
            <a:off x="9236075" y="91596"/>
            <a:ext cx="2884486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BABSON COLLEGE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4b green 2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6643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18"/>
          <p:cNvSpPr txBox="1"/>
          <p:nvPr userDrawn="1"/>
        </p:nvSpPr>
        <p:spPr>
          <a:xfrm>
            <a:off x="9236075" y="91596"/>
            <a:ext cx="2884486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BABSON COLLEGE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fld id="{F862E8FC-7D3F-5E42-93BC-44E7A158995B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fld id="{1130879A-A13E-1943-84A5-F3049E46B7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43524" y="671513"/>
            <a:ext cx="6129339" cy="5454650"/>
          </a:xfrm>
        </p:spPr>
        <p:txBody>
          <a:bodyPr/>
          <a:lstStyle>
            <a:lvl1pPr marL="450850" indent="-273050">
              <a:buClr>
                <a:schemeClr val="bg1"/>
              </a:buClr>
              <a:buFont typeface="Arial"/>
              <a:buChar char="•"/>
              <a:defRPr sz="3000">
                <a:solidFill>
                  <a:schemeClr val="bg1"/>
                </a:solidFill>
              </a:defRPr>
            </a:lvl1pPr>
            <a:lvl2pPr marL="917575" indent="-307975">
              <a:buClr>
                <a:schemeClr val="bg1"/>
              </a:buClr>
              <a:buFont typeface="Arial"/>
              <a:buChar char="•"/>
              <a:defRPr sz="2600">
                <a:solidFill>
                  <a:schemeClr val="bg1"/>
                </a:solidFill>
              </a:defRPr>
            </a:lvl2pPr>
            <a:lvl3pPr marL="1312863" indent="-271463">
              <a:buClr>
                <a:schemeClr val="bg1"/>
              </a:buClr>
              <a:buFont typeface="Arial"/>
              <a:buChar char="•"/>
              <a:defRPr sz="2200">
                <a:solidFill>
                  <a:schemeClr val="bg1"/>
                </a:solidFill>
              </a:defRPr>
            </a:lvl3pPr>
            <a:lvl4pPr marL="1720850" indent="-234950">
              <a:buClr>
                <a:schemeClr val="bg1"/>
              </a:buClr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2173288" indent="-242888">
              <a:buClr>
                <a:schemeClr val="bg1"/>
              </a:buClr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5800" y="1857375"/>
            <a:ext cx="3935414" cy="4268788"/>
          </a:xfrm>
        </p:spPr>
        <p:txBody>
          <a:bodyPr/>
          <a:lstStyle>
            <a:lvl1pPr marL="0" indent="0">
              <a:buClr>
                <a:schemeClr val="bg1">
                  <a:lumMod val="50000"/>
                </a:schemeClr>
              </a:buClr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615950"/>
            <a:ext cx="4078288" cy="1162050"/>
          </a:xfrm>
        </p:spPr>
        <p:txBody>
          <a:bodyPr vert="horz"/>
          <a:lstStyle>
            <a:lvl1pPr marL="177800" indent="0">
              <a:lnSpc>
                <a:spcPct val="80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609600" indent="0">
              <a:buNone/>
              <a:defRPr sz="4000" b="1"/>
            </a:lvl2pPr>
            <a:lvl3pPr marL="1041400" indent="0">
              <a:buNone/>
              <a:defRPr sz="4000" b="1"/>
            </a:lvl3pPr>
            <a:lvl4pPr marL="1485900" indent="0">
              <a:buNone/>
              <a:defRPr sz="4000" b="1"/>
            </a:lvl4pPr>
            <a:lvl5pPr marL="1930400" indent="0">
              <a:buNone/>
              <a:defRPr sz="4000" b="1"/>
            </a:lvl5pPr>
          </a:lstStyle>
          <a:p>
            <a:pPr lvl="0"/>
            <a:r>
              <a:rPr lang="en-US" dirty="0"/>
              <a:t>Click to edit Master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urred background 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Shape 1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643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hape 118"/>
          <p:cNvSpPr txBox="1"/>
          <p:nvPr/>
        </p:nvSpPr>
        <p:spPr>
          <a:xfrm>
            <a:off x="9240838" y="80963"/>
            <a:ext cx="2884486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BABSON COLLEGE</a:t>
            </a:r>
          </a:p>
        </p:txBody>
      </p:sp>
      <p:sp>
        <p:nvSpPr>
          <p:cNvPr id="8" name="Rectangle 7"/>
          <p:cNvSpPr/>
          <p:nvPr/>
        </p:nvSpPr>
        <p:spPr>
          <a:xfrm>
            <a:off x="2149318" y="2285097"/>
            <a:ext cx="7893365" cy="1549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b="0" i="1" dirty="0">
                <a:solidFill>
                  <a:srgbClr val="FFFFFF"/>
                </a:solidFill>
                <a:latin typeface="Caecilia Bold"/>
                <a:cs typeface="Caecilia Bold"/>
              </a:rPr>
              <a:t>“</a:t>
            </a:r>
            <a:r>
              <a:rPr lang="en-US" sz="4000" b="0" i="1" dirty="0" err="1">
                <a:solidFill>
                  <a:srgbClr val="FFFFFF"/>
                </a:solidFill>
                <a:latin typeface="Caecilia Bold"/>
                <a:cs typeface="Caecilia Bold"/>
              </a:rPr>
              <a:t>Lorem</a:t>
            </a:r>
            <a:r>
              <a:rPr lang="en-US" sz="4000" b="0" i="1" dirty="0">
                <a:solidFill>
                  <a:srgbClr val="FFFFFF"/>
                </a:solidFill>
                <a:latin typeface="Caecilia Bold"/>
                <a:cs typeface="Caecilia Bold"/>
              </a:rPr>
              <a:t> </a:t>
            </a:r>
            <a:r>
              <a:rPr lang="en-US" sz="4000" b="0" i="1" dirty="0" err="1">
                <a:solidFill>
                  <a:srgbClr val="FFFFFF"/>
                </a:solidFill>
                <a:latin typeface="Caecilia Bold"/>
                <a:cs typeface="Caecilia Bold"/>
              </a:rPr>
              <a:t>ipsum</a:t>
            </a:r>
            <a:r>
              <a:rPr lang="en-US" sz="4000" b="0" i="1" dirty="0">
                <a:solidFill>
                  <a:srgbClr val="FFFFFF"/>
                </a:solidFill>
                <a:latin typeface="Caecilia Bold"/>
                <a:cs typeface="Caecilia Bold"/>
              </a:rPr>
              <a:t> dolor sit </a:t>
            </a:r>
            <a:r>
              <a:rPr lang="en-US" sz="4000" b="0" i="1" dirty="0" err="1">
                <a:solidFill>
                  <a:srgbClr val="FFFFFF"/>
                </a:solidFill>
                <a:latin typeface="Caecilia Bold"/>
                <a:cs typeface="Caecilia Bold"/>
              </a:rPr>
              <a:t>amet</a:t>
            </a:r>
            <a:r>
              <a:rPr lang="en-US" sz="4000" b="0" i="1" dirty="0">
                <a:solidFill>
                  <a:srgbClr val="FFFFFF"/>
                </a:solidFill>
                <a:latin typeface="Caecilia Bold"/>
                <a:cs typeface="Caecilia Bold"/>
              </a:rPr>
              <a:t>, </a:t>
            </a:r>
            <a:r>
              <a:rPr lang="en-US" sz="4000" b="0" i="1" dirty="0" err="1">
                <a:solidFill>
                  <a:srgbClr val="FFFFFF"/>
                </a:solidFill>
                <a:latin typeface="Caecilia Bold"/>
                <a:cs typeface="Caecilia Bold"/>
              </a:rPr>
              <a:t>consectetur</a:t>
            </a:r>
            <a:r>
              <a:rPr lang="en-US" sz="4000" b="0" i="1" dirty="0">
                <a:solidFill>
                  <a:srgbClr val="FFFFFF"/>
                </a:solidFill>
                <a:latin typeface="Caecilia Bold"/>
                <a:cs typeface="Caecilia Bold"/>
              </a:rPr>
              <a:t> </a:t>
            </a:r>
            <a:r>
              <a:rPr lang="en-US" sz="4000" b="0" i="1" dirty="0" err="1">
                <a:solidFill>
                  <a:srgbClr val="FFFFFF"/>
                </a:solidFill>
                <a:latin typeface="Caecilia Bold"/>
                <a:cs typeface="Caecilia Bold"/>
              </a:rPr>
              <a:t>adipiscing</a:t>
            </a:r>
            <a:r>
              <a:rPr lang="en-US" sz="4000" b="0" i="1" dirty="0">
                <a:solidFill>
                  <a:srgbClr val="FFFFFF"/>
                </a:solidFill>
                <a:latin typeface="Caecilia Bold"/>
                <a:cs typeface="Caecilia Bold"/>
              </a:rPr>
              <a:t> </a:t>
            </a:r>
            <a:r>
              <a:rPr lang="en-US" sz="4000" b="0" i="1" dirty="0" err="1">
                <a:solidFill>
                  <a:srgbClr val="FFFFFF"/>
                </a:solidFill>
                <a:latin typeface="Caecilia Bold"/>
                <a:cs typeface="Caecilia Bold"/>
              </a:rPr>
              <a:t>elit</a:t>
            </a:r>
            <a:r>
              <a:rPr lang="en-US" sz="4000" b="0" i="1" dirty="0">
                <a:solidFill>
                  <a:srgbClr val="FFFFFF"/>
                </a:solidFill>
                <a:latin typeface="Caecilia Bold"/>
                <a:cs typeface="Caecilia Bold"/>
              </a:rPr>
              <a:t>.”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01414" y="4251176"/>
            <a:ext cx="3214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Century Gothic"/>
                <a:cs typeface="Century Gothic"/>
              </a:rPr>
              <a:t>-John</a:t>
            </a:r>
            <a:r>
              <a:rPr lang="en-US" sz="2400" b="1" baseline="0" dirty="0">
                <a:solidFill>
                  <a:srgbClr val="FFFFFF"/>
                </a:solidFill>
                <a:latin typeface="Century Gothic"/>
                <a:cs typeface="Century Gothic"/>
              </a:rPr>
              <a:t> Smith</a:t>
            </a:r>
            <a:r>
              <a:rPr lang="en-US" sz="2400" b="1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</a:p>
          <a:p>
            <a:r>
              <a:rPr lang="en-US" sz="2400" dirty="0">
                <a:solidFill>
                  <a:srgbClr val="FFFFFF"/>
                </a:solidFill>
                <a:latin typeface="Century Gothic"/>
                <a:cs typeface="Century Gothic"/>
              </a:rPr>
              <a:t> 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Shape 1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643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8"/>
          <p:cNvSpPr txBox="1"/>
          <p:nvPr userDrawn="1"/>
        </p:nvSpPr>
        <p:spPr>
          <a:xfrm>
            <a:off x="9240838" y="80963"/>
            <a:ext cx="2884486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BABSON COLLEGE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85953" y="1914524"/>
            <a:ext cx="8572500" cy="433387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Tx/>
              <a:buSzPct val="105000"/>
              <a:buFont typeface="Arial"/>
              <a:buNone/>
              <a:defRPr sz="3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semper.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,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Aliquam</a:t>
            </a:r>
            <a:r>
              <a:rPr lang="en-US" dirty="0"/>
              <a:t> nisi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condimentum</a:t>
            </a:r>
            <a:r>
              <a:rPr lang="en-US" dirty="0"/>
              <a:t> ac </a:t>
            </a:r>
            <a:r>
              <a:rPr lang="en-US" dirty="0" err="1"/>
              <a:t>luctus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non sem.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dictum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dolor.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</a:t>
            </a:r>
          </a:p>
        </p:txBody>
      </p:sp>
      <p:sp>
        <p:nvSpPr>
          <p:cNvPr id="14" name="Shape 60"/>
          <p:cNvSpPr txBox="1">
            <a:spLocks noGrp="1"/>
          </p:cNvSpPr>
          <p:nvPr>
            <p:ph type="ctrTitle" hasCustomPrompt="1"/>
          </p:nvPr>
        </p:nvSpPr>
        <p:spPr>
          <a:xfrm>
            <a:off x="764012" y="800099"/>
            <a:ext cx="10680276" cy="891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Slide Title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 - Generic" preserve="1" userDrawn="1">
  <p:cSld name="Content Slide - Blurred background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" y="0"/>
            <a:ext cx="12188792" cy="6858000"/>
          </a:xfrm>
          <a:prstGeom prst="rect">
            <a:avLst/>
          </a:prstGeom>
        </p:spPr>
      </p:pic>
      <p:sp>
        <p:nvSpPr>
          <p:cNvPr id="12" name="Shape 116"/>
          <p:cNvSpPr/>
          <p:nvPr userDrawn="1"/>
        </p:nvSpPr>
        <p:spPr>
          <a:xfrm>
            <a:off x="2957" y="0"/>
            <a:ext cx="12189043" cy="6858000"/>
          </a:xfrm>
          <a:prstGeom prst="rect">
            <a:avLst/>
          </a:prstGeom>
          <a:solidFill>
            <a:srgbClr val="5C7F92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18"/>
          <p:cNvSpPr txBox="1"/>
          <p:nvPr/>
        </p:nvSpPr>
        <p:spPr>
          <a:xfrm>
            <a:off x="9240838" y="80963"/>
            <a:ext cx="2884486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BABSON COLLEGE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85953" y="1914524"/>
            <a:ext cx="8572500" cy="433387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Tx/>
              <a:buSzPct val="105000"/>
              <a:buFont typeface="Arial"/>
              <a:buNone/>
              <a:defRPr sz="3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semper.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,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Aliquam</a:t>
            </a:r>
            <a:r>
              <a:rPr lang="en-US" dirty="0"/>
              <a:t> nisi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condimentum</a:t>
            </a:r>
            <a:r>
              <a:rPr lang="en-US" dirty="0"/>
              <a:t> ac </a:t>
            </a:r>
            <a:r>
              <a:rPr lang="en-US" dirty="0" err="1"/>
              <a:t>luctus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non sem.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dictum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dolor.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</a:t>
            </a:r>
          </a:p>
        </p:txBody>
      </p:sp>
      <p:sp>
        <p:nvSpPr>
          <p:cNvPr id="13" name="Shape 60"/>
          <p:cNvSpPr txBox="1">
            <a:spLocks noGrp="1"/>
          </p:cNvSpPr>
          <p:nvPr>
            <p:ph type="ctrTitle" hasCustomPrompt="1"/>
          </p:nvPr>
        </p:nvSpPr>
        <p:spPr>
          <a:xfrm>
            <a:off x="764012" y="800099"/>
            <a:ext cx="10680276" cy="891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174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 - Generic" preserve="1" userDrawn="1">
  <p:cSld name="Content Slide - Blurred background 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" y="0"/>
            <a:ext cx="12188792" cy="6858000"/>
          </a:xfrm>
          <a:prstGeom prst="rect">
            <a:avLst/>
          </a:prstGeom>
        </p:spPr>
      </p:pic>
      <p:sp>
        <p:nvSpPr>
          <p:cNvPr id="8" name="Shape 116"/>
          <p:cNvSpPr/>
          <p:nvPr/>
        </p:nvSpPr>
        <p:spPr>
          <a:xfrm>
            <a:off x="2957" y="0"/>
            <a:ext cx="12189043" cy="6858000"/>
          </a:xfrm>
          <a:prstGeom prst="rect">
            <a:avLst/>
          </a:prstGeom>
          <a:solidFill>
            <a:srgbClr val="006644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18"/>
          <p:cNvSpPr txBox="1"/>
          <p:nvPr/>
        </p:nvSpPr>
        <p:spPr>
          <a:xfrm>
            <a:off x="9240838" y="80963"/>
            <a:ext cx="2884486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BABSON COLLEGE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885953" y="1914524"/>
            <a:ext cx="8572500" cy="433387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ClrTx/>
              <a:buSzPct val="105000"/>
              <a:buFont typeface="Arial"/>
              <a:buNone/>
              <a:defRPr sz="3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semper.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pharetra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, vitae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Aliquam</a:t>
            </a:r>
            <a:r>
              <a:rPr lang="en-US" dirty="0"/>
              <a:t> nisi </a:t>
            </a:r>
            <a:r>
              <a:rPr lang="en-US" dirty="0" err="1"/>
              <a:t>erat</a:t>
            </a:r>
            <a:r>
              <a:rPr lang="en-US" dirty="0"/>
              <a:t>, </a:t>
            </a:r>
            <a:r>
              <a:rPr lang="en-US" dirty="0" err="1"/>
              <a:t>condimentum</a:t>
            </a:r>
            <a:r>
              <a:rPr lang="en-US" dirty="0"/>
              <a:t> ac </a:t>
            </a:r>
            <a:r>
              <a:rPr lang="en-US" dirty="0" err="1"/>
              <a:t>luctus</a:t>
            </a:r>
            <a:r>
              <a:rPr lang="en-US" dirty="0"/>
              <a:t> id, </a:t>
            </a:r>
            <a:r>
              <a:rPr lang="en-US" dirty="0" err="1"/>
              <a:t>pulvinar</a:t>
            </a:r>
            <a:r>
              <a:rPr lang="en-US" dirty="0"/>
              <a:t> non sem.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, dictum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,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dolor.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dictumst</a:t>
            </a:r>
            <a:r>
              <a:rPr lang="en-US" dirty="0"/>
              <a:t>. </a:t>
            </a:r>
          </a:p>
        </p:txBody>
      </p:sp>
      <p:sp>
        <p:nvSpPr>
          <p:cNvPr id="13" name="Shape 60"/>
          <p:cNvSpPr txBox="1">
            <a:spLocks noGrp="1"/>
          </p:cNvSpPr>
          <p:nvPr>
            <p:ph type="ctrTitle" hasCustomPrompt="1"/>
          </p:nvPr>
        </p:nvSpPr>
        <p:spPr>
          <a:xfrm>
            <a:off x="764012" y="800099"/>
            <a:ext cx="10680276" cy="891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Slide Title</a:t>
            </a: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 - Generic" preserve="1" userDrawn="1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27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2475" cy="6858000"/>
          </a:xfrm>
          <a:prstGeom prst="rect">
            <a:avLst/>
          </a:prstGeom>
        </p:spPr>
      </p:pic>
      <p:sp>
        <p:nvSpPr>
          <p:cNvPr id="4" name="Shape 55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7F7F7F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56"/>
          <p:cNvSpPr/>
          <p:nvPr userDrawn="1"/>
        </p:nvSpPr>
        <p:spPr>
          <a:xfrm>
            <a:off x="0" y="372754"/>
            <a:ext cx="12192000" cy="2775799"/>
          </a:xfrm>
          <a:prstGeom prst="rect">
            <a:avLst/>
          </a:prstGeom>
          <a:solidFill>
            <a:srgbClr val="006644">
              <a:alpha val="6039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57"/>
          <p:cNvSpPr/>
          <p:nvPr userDrawn="1"/>
        </p:nvSpPr>
        <p:spPr>
          <a:xfrm>
            <a:off x="403225" y="1713020"/>
            <a:ext cx="46037" cy="992188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58" descr="Babson_logo-01.png"/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464" y="397273"/>
            <a:ext cx="1290638" cy="12906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60"/>
          <p:cNvSpPr txBox="1">
            <a:spLocks noGrp="1"/>
          </p:cNvSpPr>
          <p:nvPr>
            <p:ph type="ctrTitle" hasCustomPrompt="1"/>
          </p:nvPr>
        </p:nvSpPr>
        <p:spPr>
          <a:xfrm>
            <a:off x="554462" y="1626575"/>
            <a:ext cx="8484761" cy="1227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Title Slide</a:t>
            </a:r>
            <a:endParaRPr dirty="0"/>
          </a:p>
        </p:txBody>
      </p:sp>
      <p:sp>
        <p:nvSpPr>
          <p:cNvPr id="10" name="Shape 61"/>
          <p:cNvSpPr/>
          <p:nvPr userDrawn="1"/>
        </p:nvSpPr>
        <p:spPr>
          <a:xfrm>
            <a:off x="6366932" y="5448692"/>
            <a:ext cx="5825067" cy="1053653"/>
          </a:xfrm>
          <a:prstGeom prst="rect">
            <a:avLst/>
          </a:prstGeom>
          <a:solidFill>
            <a:srgbClr val="006644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62"/>
          <p:cNvSpPr txBox="1">
            <a:spLocks noGrp="1"/>
          </p:cNvSpPr>
          <p:nvPr>
            <p:ph type="body" idx="1" hasCustomPrompt="1"/>
          </p:nvPr>
        </p:nvSpPr>
        <p:spPr>
          <a:xfrm>
            <a:off x="6366933" y="5634782"/>
            <a:ext cx="5570274" cy="725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30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Subtitle or Professor’s name</a:t>
            </a:r>
            <a:endParaRPr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192001" cy="6858000"/>
          </a:xfrm>
          <a:prstGeom prst="rect">
            <a:avLst/>
          </a:prstGeom>
        </p:spPr>
      </p:pic>
      <p:sp>
        <p:nvSpPr>
          <p:cNvPr id="4" name="Shape 5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56"/>
          <p:cNvSpPr/>
          <p:nvPr userDrawn="1"/>
        </p:nvSpPr>
        <p:spPr>
          <a:xfrm>
            <a:off x="0" y="372754"/>
            <a:ext cx="12192000" cy="2775799"/>
          </a:xfrm>
          <a:prstGeom prst="rect">
            <a:avLst/>
          </a:prstGeom>
          <a:solidFill>
            <a:srgbClr val="006644">
              <a:alpha val="6039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57"/>
          <p:cNvSpPr/>
          <p:nvPr userDrawn="1"/>
        </p:nvSpPr>
        <p:spPr>
          <a:xfrm>
            <a:off x="403225" y="1713020"/>
            <a:ext cx="46037" cy="992188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58" descr="Babson_logo-01.png"/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464" y="397273"/>
            <a:ext cx="1290638" cy="12906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60"/>
          <p:cNvSpPr txBox="1">
            <a:spLocks noGrp="1"/>
          </p:cNvSpPr>
          <p:nvPr>
            <p:ph type="ctrTitle" hasCustomPrompt="1"/>
          </p:nvPr>
        </p:nvSpPr>
        <p:spPr>
          <a:xfrm>
            <a:off x="554462" y="1626575"/>
            <a:ext cx="8484761" cy="1227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Title Slide</a:t>
            </a:r>
            <a:endParaRPr dirty="0"/>
          </a:p>
        </p:txBody>
      </p:sp>
      <p:sp>
        <p:nvSpPr>
          <p:cNvPr id="10" name="Shape 61"/>
          <p:cNvSpPr/>
          <p:nvPr userDrawn="1"/>
        </p:nvSpPr>
        <p:spPr>
          <a:xfrm>
            <a:off x="6366932" y="5448692"/>
            <a:ext cx="5825067" cy="1053653"/>
          </a:xfrm>
          <a:prstGeom prst="rect">
            <a:avLst/>
          </a:prstGeom>
          <a:solidFill>
            <a:srgbClr val="006644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62"/>
          <p:cNvSpPr txBox="1">
            <a:spLocks noGrp="1"/>
          </p:cNvSpPr>
          <p:nvPr>
            <p:ph type="body" idx="1" hasCustomPrompt="1"/>
          </p:nvPr>
        </p:nvSpPr>
        <p:spPr>
          <a:xfrm>
            <a:off x="6366933" y="5634782"/>
            <a:ext cx="5570274" cy="725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30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Subtitle or Professor’s name</a:t>
            </a:r>
            <a:endParaRPr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Shape 5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56"/>
          <p:cNvSpPr/>
          <p:nvPr userDrawn="1"/>
        </p:nvSpPr>
        <p:spPr>
          <a:xfrm>
            <a:off x="0" y="372754"/>
            <a:ext cx="12192000" cy="2775799"/>
          </a:xfrm>
          <a:prstGeom prst="rect">
            <a:avLst/>
          </a:prstGeom>
          <a:solidFill>
            <a:srgbClr val="006644">
              <a:alpha val="60392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57"/>
          <p:cNvSpPr/>
          <p:nvPr userDrawn="1"/>
        </p:nvSpPr>
        <p:spPr>
          <a:xfrm>
            <a:off x="403225" y="1713020"/>
            <a:ext cx="46037" cy="992188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58" descr="Babson_logo-01.png"/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464" y="397273"/>
            <a:ext cx="1290638" cy="12906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60"/>
          <p:cNvSpPr txBox="1">
            <a:spLocks noGrp="1"/>
          </p:cNvSpPr>
          <p:nvPr>
            <p:ph type="ctrTitle" hasCustomPrompt="1"/>
          </p:nvPr>
        </p:nvSpPr>
        <p:spPr>
          <a:xfrm>
            <a:off x="554462" y="1626575"/>
            <a:ext cx="8484761" cy="1227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Title Slide</a:t>
            </a:r>
            <a:endParaRPr dirty="0"/>
          </a:p>
        </p:txBody>
      </p:sp>
      <p:sp>
        <p:nvSpPr>
          <p:cNvPr id="10" name="Shape 61"/>
          <p:cNvSpPr/>
          <p:nvPr userDrawn="1"/>
        </p:nvSpPr>
        <p:spPr>
          <a:xfrm>
            <a:off x="6366932" y="5448692"/>
            <a:ext cx="5825067" cy="1053653"/>
          </a:xfrm>
          <a:prstGeom prst="rect">
            <a:avLst/>
          </a:prstGeom>
          <a:solidFill>
            <a:srgbClr val="006644">
              <a:alpha val="6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62"/>
          <p:cNvSpPr txBox="1">
            <a:spLocks noGrp="1"/>
          </p:cNvSpPr>
          <p:nvPr>
            <p:ph type="body" idx="1" hasCustomPrompt="1"/>
          </p:nvPr>
        </p:nvSpPr>
        <p:spPr>
          <a:xfrm>
            <a:off x="6366933" y="5634782"/>
            <a:ext cx="5570274" cy="7254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Noto Sans Symbols"/>
              <a:buNone/>
              <a:defRPr sz="3000" b="0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Subtitle or Professor’s name</a:t>
            </a:r>
            <a:endParaRPr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 wit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2" y="1"/>
            <a:ext cx="12191999" cy="1262720"/>
          </a:xfrm>
          <a:prstGeom prst="rect">
            <a:avLst/>
          </a:prstGeom>
          <a:solidFill>
            <a:srgbClr val="5BBBB7">
              <a:alpha val="3568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noFill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1" y="221266"/>
            <a:ext cx="12191999" cy="855134"/>
          </a:xfrm>
          <a:prstGeom prst="rect">
            <a:avLst/>
          </a:prstGeom>
          <a:solidFill>
            <a:srgbClr val="006644">
              <a:alpha val="6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noFill/>
            </a:endParaRPr>
          </a:p>
        </p:txBody>
      </p:sp>
      <p:sp>
        <p:nvSpPr>
          <p:cNvPr id="7" name="Shape 118"/>
          <p:cNvSpPr txBox="1"/>
          <p:nvPr userDrawn="1"/>
        </p:nvSpPr>
        <p:spPr>
          <a:xfrm>
            <a:off x="9264650" y="267963"/>
            <a:ext cx="2884486" cy="2282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BABSON COLLEGE</a:t>
            </a:r>
          </a:p>
        </p:txBody>
      </p:sp>
      <p:sp>
        <p:nvSpPr>
          <p:cNvPr id="11" name="Shape 60"/>
          <p:cNvSpPr txBox="1">
            <a:spLocks noGrp="1"/>
          </p:cNvSpPr>
          <p:nvPr>
            <p:ph type="ctrTitle" hasCustomPrompt="1"/>
          </p:nvPr>
        </p:nvSpPr>
        <p:spPr>
          <a:xfrm>
            <a:off x="249662" y="34946"/>
            <a:ext cx="8484761" cy="1227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2283701"/>
            <a:ext cx="10953750" cy="3688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79400">
              <a:buClr>
                <a:schemeClr val="bg1">
                  <a:lumMod val="50000"/>
                </a:schemeClr>
              </a:buClr>
              <a:buFont typeface="Arial"/>
              <a:buChar char="•"/>
              <a:defRPr sz="3000" baseline="0">
                <a:solidFill>
                  <a:srgbClr val="7F7F7F"/>
                </a:solidFill>
                <a:latin typeface="Century Gothic"/>
                <a:cs typeface="Century Gothic"/>
              </a:defRPr>
            </a:lvl1pPr>
            <a:lvl2pPr marL="914400" indent="-304800">
              <a:buClr>
                <a:schemeClr val="bg1">
                  <a:lumMod val="50000"/>
                </a:schemeClr>
              </a:buClr>
              <a:buFont typeface="Arial"/>
              <a:buChar char="•"/>
              <a:defRPr sz="2600">
                <a:solidFill>
                  <a:srgbClr val="7F7F7F"/>
                </a:solidFill>
                <a:latin typeface="Century Gothic"/>
                <a:cs typeface="Century Gothic"/>
              </a:defRPr>
            </a:lvl2pPr>
            <a:lvl3pPr marL="1255713" indent="-214313">
              <a:buClr>
                <a:schemeClr val="bg1">
                  <a:lumMod val="50000"/>
                </a:schemeClr>
              </a:buClr>
              <a:buFont typeface="Arial"/>
              <a:buChar char="•"/>
              <a:defRPr sz="2200">
                <a:solidFill>
                  <a:srgbClr val="7F7F7F"/>
                </a:solidFill>
                <a:latin typeface="Century Gothic"/>
                <a:cs typeface="Century Gothic"/>
              </a:defRPr>
            </a:lvl3pPr>
            <a:lvl4pPr marL="1720850" indent="-234950">
              <a:buClr>
                <a:schemeClr val="bg1">
                  <a:lumMod val="50000"/>
                </a:schemeClr>
              </a:buClr>
              <a:buFont typeface="Arial"/>
              <a:buChar char="•"/>
              <a:defRPr>
                <a:solidFill>
                  <a:srgbClr val="7F7F7F"/>
                </a:solidFill>
                <a:latin typeface="Century Gothic"/>
                <a:cs typeface="Century Gothic"/>
              </a:defRPr>
            </a:lvl4pPr>
            <a:lvl5pPr marL="2173288" indent="-242888">
              <a:buClr>
                <a:schemeClr val="bg1">
                  <a:lumMod val="50000"/>
                </a:schemeClr>
              </a:buClr>
              <a:buFont typeface="Arial"/>
              <a:buChar char="•"/>
              <a:defRPr>
                <a:solidFill>
                  <a:srgbClr val="7F7F7F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1699846"/>
            <a:ext cx="11010900" cy="584567"/>
          </a:xfrm>
        </p:spPr>
        <p:txBody>
          <a:bodyPr vert="horz"/>
          <a:lstStyle>
            <a:lvl1pPr marL="177800" indent="0">
              <a:buNone/>
              <a:defRPr sz="30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Content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862E8FC-7D3F-5E42-93BC-44E7A158995B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948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1130879A-A13E-1943-84A5-F3049E46B7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8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2 white">
    <p:bg>
      <p:bgRef idx="1001">
        <a:schemeClr val="bg1"/>
      </p:bgRef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0"/>
          <p:cNvSpPr txBox="1">
            <a:spLocks noGrp="1"/>
          </p:cNvSpPr>
          <p:nvPr>
            <p:ph type="ctrTitle" hasCustomPrompt="1"/>
          </p:nvPr>
        </p:nvSpPr>
        <p:spPr>
          <a:xfrm>
            <a:off x="405205" y="34946"/>
            <a:ext cx="8291510" cy="1227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bg1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862E8FC-7D3F-5E42-93BC-44E7A158995B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948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1130879A-A13E-1943-84A5-F3049E46B7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2283701"/>
            <a:ext cx="10953750" cy="327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79400">
              <a:buClr>
                <a:schemeClr val="bg1">
                  <a:lumMod val="50000"/>
                </a:schemeClr>
              </a:buClr>
              <a:buFont typeface="Arial"/>
              <a:buChar char="•"/>
              <a:defRPr sz="3000" baseline="0">
                <a:solidFill>
                  <a:srgbClr val="7F7F7F"/>
                </a:solidFill>
                <a:latin typeface="Century Gothic"/>
                <a:cs typeface="Century Gothic"/>
              </a:defRPr>
            </a:lvl1pPr>
            <a:lvl2pPr marL="914400" indent="-304800">
              <a:buClr>
                <a:schemeClr val="bg1">
                  <a:lumMod val="50000"/>
                </a:schemeClr>
              </a:buClr>
              <a:buFont typeface="Arial"/>
              <a:buChar char="•"/>
              <a:defRPr sz="2600">
                <a:solidFill>
                  <a:srgbClr val="7F7F7F"/>
                </a:solidFill>
                <a:latin typeface="Century Gothic"/>
                <a:cs typeface="Century Gothic"/>
              </a:defRPr>
            </a:lvl2pPr>
            <a:lvl3pPr marL="1255713" indent="-214313">
              <a:buClr>
                <a:schemeClr val="bg1">
                  <a:lumMod val="50000"/>
                </a:schemeClr>
              </a:buClr>
              <a:buFont typeface="Arial"/>
              <a:buChar char="•"/>
              <a:defRPr sz="2200">
                <a:solidFill>
                  <a:srgbClr val="7F7F7F"/>
                </a:solidFill>
                <a:latin typeface="Century Gothic"/>
                <a:cs typeface="Century Gothic"/>
              </a:defRPr>
            </a:lvl3pPr>
            <a:lvl4pPr marL="1720850" indent="-234950">
              <a:buClr>
                <a:schemeClr val="bg1">
                  <a:lumMod val="50000"/>
                </a:schemeClr>
              </a:buClr>
              <a:buFont typeface="Arial"/>
              <a:buChar char="•"/>
              <a:defRPr>
                <a:solidFill>
                  <a:srgbClr val="7F7F7F"/>
                </a:solidFill>
                <a:latin typeface="Century Gothic"/>
                <a:cs typeface="Century Gothic"/>
              </a:defRPr>
            </a:lvl4pPr>
            <a:lvl5pPr marL="2173288" indent="-242888">
              <a:buClr>
                <a:schemeClr val="bg1">
                  <a:lumMod val="50000"/>
                </a:schemeClr>
              </a:buClr>
              <a:buFont typeface="Arial"/>
              <a:buChar char="•"/>
              <a:defRPr>
                <a:solidFill>
                  <a:srgbClr val="7F7F7F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0989" y="1699846"/>
            <a:ext cx="10954276" cy="584567"/>
          </a:xfrm>
        </p:spPr>
        <p:txBody>
          <a:bodyPr vert="horz"/>
          <a:lstStyle>
            <a:lvl1pPr marL="177800" indent="0">
              <a:buNone/>
              <a:defRPr sz="30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Content Title</a:t>
            </a:r>
          </a:p>
        </p:txBody>
      </p:sp>
      <p:sp>
        <p:nvSpPr>
          <p:cNvPr id="10" name="Shape 118"/>
          <p:cNvSpPr txBox="1"/>
          <p:nvPr userDrawn="1"/>
        </p:nvSpPr>
        <p:spPr>
          <a:xfrm>
            <a:off x="9236075" y="91596"/>
            <a:ext cx="2884486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BABSON COLLEGE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2b white 2 column">
    <p:bg>
      <p:bgRef idx="1001">
        <a:schemeClr val="bg1"/>
      </p:bgRef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862E8FC-7D3F-5E42-93BC-44E7A158995B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1130879A-A13E-1943-84A5-F3049E46B7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7264" y="671513"/>
            <a:ext cx="6705600" cy="5454650"/>
          </a:xfrm>
        </p:spPr>
        <p:txBody>
          <a:bodyPr/>
          <a:lstStyle>
            <a:lvl1pPr marL="450850" indent="-273050">
              <a:buClr>
                <a:schemeClr val="bg1">
                  <a:lumMod val="50000"/>
                </a:schemeClr>
              </a:buClr>
              <a:buFont typeface="Arial"/>
              <a:buChar char="•"/>
              <a:defRPr sz="3000">
                <a:solidFill>
                  <a:srgbClr val="7F7F7F"/>
                </a:solidFill>
              </a:defRPr>
            </a:lvl1pPr>
            <a:lvl2pPr marL="917575" indent="-307975">
              <a:buClr>
                <a:schemeClr val="bg1">
                  <a:lumMod val="50000"/>
                </a:schemeClr>
              </a:buClr>
              <a:buFont typeface="Arial"/>
              <a:buChar char="•"/>
              <a:defRPr sz="2600">
                <a:solidFill>
                  <a:srgbClr val="7F7F7F"/>
                </a:solidFill>
              </a:defRPr>
            </a:lvl2pPr>
            <a:lvl3pPr marL="1312863" indent="-271463">
              <a:buClr>
                <a:schemeClr val="bg1">
                  <a:lumMod val="50000"/>
                </a:schemeClr>
              </a:buClr>
              <a:buFont typeface="Arial"/>
              <a:buChar char="•"/>
              <a:defRPr sz="2200">
                <a:solidFill>
                  <a:srgbClr val="7F7F7F"/>
                </a:solidFill>
              </a:defRPr>
            </a:lvl3pPr>
            <a:lvl4pPr marL="1720850" indent="-234950">
              <a:buClr>
                <a:schemeClr val="bg1">
                  <a:lumMod val="50000"/>
                </a:schemeClr>
              </a:buClr>
              <a:buFont typeface="Arial"/>
              <a:buChar char="•"/>
              <a:defRPr sz="2000">
                <a:solidFill>
                  <a:srgbClr val="7F7F7F"/>
                </a:solidFill>
              </a:defRPr>
            </a:lvl4pPr>
            <a:lvl5pPr marL="2173288" indent="-242888">
              <a:buClr>
                <a:schemeClr val="bg1">
                  <a:lumMod val="50000"/>
                </a:schemeClr>
              </a:buClr>
              <a:buFont typeface="Arial"/>
              <a:buChar char="•"/>
              <a:defRPr sz="2000">
                <a:solidFill>
                  <a:srgbClr val="7F7F7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5800" y="1857375"/>
            <a:ext cx="3935414" cy="4268788"/>
          </a:xfrm>
        </p:spPr>
        <p:txBody>
          <a:bodyPr/>
          <a:lstStyle>
            <a:lvl1pPr marL="0" indent="0">
              <a:buClr>
                <a:schemeClr val="bg1">
                  <a:lumMod val="50000"/>
                </a:schemeClr>
              </a:buClr>
              <a:buNone/>
              <a:defRPr sz="3000">
                <a:solidFill>
                  <a:srgbClr val="7F7F7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615950"/>
            <a:ext cx="4078288" cy="1162050"/>
          </a:xfrm>
        </p:spPr>
        <p:txBody>
          <a:bodyPr vert="horz"/>
          <a:lstStyle>
            <a:lvl1pPr marL="177800" indent="0">
              <a:lnSpc>
                <a:spcPct val="80000"/>
              </a:lnSpc>
              <a:buNone/>
              <a:defRPr sz="4000" b="1">
                <a:solidFill>
                  <a:srgbClr val="7F7F7F"/>
                </a:solidFill>
              </a:defRPr>
            </a:lvl1pPr>
            <a:lvl2pPr marL="609600" indent="0">
              <a:buNone/>
              <a:defRPr sz="4000" b="1"/>
            </a:lvl2pPr>
            <a:lvl3pPr marL="1041400" indent="0">
              <a:buNone/>
              <a:defRPr sz="4000" b="1"/>
            </a:lvl3pPr>
            <a:lvl4pPr marL="1485900" indent="0">
              <a:buNone/>
              <a:defRPr sz="4000" b="1"/>
            </a:lvl4pPr>
            <a:lvl5pPr marL="1930400" indent="0">
              <a:buNone/>
              <a:defRPr sz="4000" b="1"/>
            </a:lvl5pPr>
          </a:lstStyle>
          <a:p>
            <a:pPr lvl="0"/>
            <a:r>
              <a:rPr lang="en-US" dirty="0"/>
              <a:t>Click to edit Master styles</a:t>
            </a:r>
          </a:p>
        </p:txBody>
      </p:sp>
      <p:sp>
        <p:nvSpPr>
          <p:cNvPr id="10" name="Shape 118"/>
          <p:cNvSpPr txBox="1"/>
          <p:nvPr userDrawn="1"/>
        </p:nvSpPr>
        <p:spPr>
          <a:xfrm>
            <a:off x="9236075" y="91596"/>
            <a:ext cx="2884486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BABSON COLLEGE</a:t>
            </a:r>
          </a:p>
        </p:txBody>
      </p:sp>
    </p:spTree>
    <p:extLst>
      <p:ext uri="{BB962C8B-B14F-4D97-AF65-F5344CB8AC3E}">
        <p14:creationId xmlns:p14="http://schemas.microsoft.com/office/powerpoint/2010/main" val="2781049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gra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34" b="65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Shape 60"/>
          <p:cNvSpPr txBox="1">
            <a:spLocks noGrp="1"/>
          </p:cNvSpPr>
          <p:nvPr>
            <p:ph type="ctrTitle" hasCustomPrompt="1"/>
          </p:nvPr>
        </p:nvSpPr>
        <p:spPr>
          <a:xfrm>
            <a:off x="405205" y="34946"/>
            <a:ext cx="8291510" cy="12277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chemeClr val="bg1">
                    <a:lumMod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862E8FC-7D3F-5E42-93BC-44E7A158995B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948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1130879A-A13E-1943-84A5-F3049E46B7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idx="1" hasCustomPrompt="1"/>
          </p:nvPr>
        </p:nvSpPr>
        <p:spPr>
          <a:xfrm>
            <a:off x="628650" y="2283701"/>
            <a:ext cx="10953750" cy="327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79400">
              <a:buClr>
                <a:schemeClr val="bg1">
                  <a:lumMod val="50000"/>
                </a:schemeClr>
              </a:buClr>
              <a:buFont typeface="Arial"/>
              <a:buChar char="•"/>
              <a:defRPr sz="3000" baseline="0">
                <a:solidFill>
                  <a:srgbClr val="7F7F7F"/>
                </a:solidFill>
                <a:latin typeface="Century Gothic"/>
                <a:cs typeface="Century Gothic"/>
              </a:defRPr>
            </a:lvl1pPr>
            <a:lvl2pPr marL="914400" indent="-304800">
              <a:buClr>
                <a:schemeClr val="bg1">
                  <a:lumMod val="50000"/>
                </a:schemeClr>
              </a:buClr>
              <a:buFont typeface="Arial"/>
              <a:buChar char="•"/>
              <a:defRPr sz="2600">
                <a:solidFill>
                  <a:srgbClr val="7F7F7F"/>
                </a:solidFill>
                <a:latin typeface="Century Gothic"/>
                <a:cs typeface="Century Gothic"/>
              </a:defRPr>
            </a:lvl2pPr>
            <a:lvl3pPr marL="1255713" indent="-214313">
              <a:buClr>
                <a:schemeClr val="bg1">
                  <a:lumMod val="50000"/>
                </a:schemeClr>
              </a:buClr>
              <a:buFont typeface="Arial"/>
              <a:buChar char="•"/>
              <a:defRPr sz="2200">
                <a:solidFill>
                  <a:srgbClr val="7F7F7F"/>
                </a:solidFill>
                <a:latin typeface="Century Gothic"/>
                <a:cs typeface="Century Gothic"/>
              </a:defRPr>
            </a:lvl3pPr>
            <a:lvl4pPr marL="1720850" indent="-234950">
              <a:buClr>
                <a:schemeClr val="bg1">
                  <a:lumMod val="50000"/>
                </a:schemeClr>
              </a:buClr>
              <a:buFont typeface="Arial"/>
              <a:buChar char="•"/>
              <a:defRPr>
                <a:solidFill>
                  <a:srgbClr val="7F7F7F"/>
                </a:solidFill>
                <a:latin typeface="Century Gothic"/>
                <a:cs typeface="Century Gothic"/>
              </a:defRPr>
            </a:lvl4pPr>
            <a:lvl5pPr marL="2173288" indent="-242888">
              <a:buClr>
                <a:schemeClr val="bg1">
                  <a:lumMod val="50000"/>
                </a:schemeClr>
              </a:buClr>
              <a:buFont typeface="Arial"/>
              <a:buChar char="•"/>
              <a:defRPr>
                <a:solidFill>
                  <a:srgbClr val="7F7F7F"/>
                </a:solidFill>
                <a:latin typeface="Century Gothic"/>
                <a:cs typeface="Century Gothic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0399" y="1699846"/>
            <a:ext cx="10954276" cy="584567"/>
          </a:xfrm>
        </p:spPr>
        <p:txBody>
          <a:bodyPr vert="horz"/>
          <a:lstStyle>
            <a:lvl1pPr marL="177800" indent="0">
              <a:buNone/>
              <a:defRPr sz="3000" b="1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/>
              <a:t>Content Title</a:t>
            </a:r>
          </a:p>
        </p:txBody>
      </p:sp>
      <p:sp>
        <p:nvSpPr>
          <p:cNvPr id="30" name="Shape 118"/>
          <p:cNvSpPr txBox="1"/>
          <p:nvPr userDrawn="1"/>
        </p:nvSpPr>
        <p:spPr>
          <a:xfrm>
            <a:off x="9236075" y="91596"/>
            <a:ext cx="2884486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BABSON COLLEGE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b gray 2 colum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alphaModFix am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34" b="65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118"/>
          <p:cNvSpPr txBox="1"/>
          <p:nvPr/>
        </p:nvSpPr>
        <p:spPr>
          <a:xfrm>
            <a:off x="9236075" y="91596"/>
            <a:ext cx="2884486" cy="2762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BABSON COLLEGE</a:t>
            </a:r>
          </a:p>
        </p:txBody>
      </p: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862E8FC-7D3F-5E42-93BC-44E7A158995B}" type="datetimeFigureOut">
              <a:rPr lang="en-US" smtClean="0"/>
              <a:pPr/>
              <a:t>10/1/2018</a:t>
            </a:fld>
            <a:endParaRPr lang="en-US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1130879A-A13E-1943-84A5-F3049E46B7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43524" y="671513"/>
            <a:ext cx="6129339" cy="5454650"/>
          </a:xfrm>
        </p:spPr>
        <p:txBody>
          <a:bodyPr/>
          <a:lstStyle>
            <a:lvl1pPr marL="450850" indent="-273050">
              <a:buClr>
                <a:schemeClr val="bg1">
                  <a:lumMod val="50000"/>
                </a:schemeClr>
              </a:buClr>
              <a:buFont typeface="Arial"/>
              <a:buChar char="•"/>
              <a:defRPr sz="3000">
                <a:solidFill>
                  <a:srgbClr val="7F7F7F"/>
                </a:solidFill>
              </a:defRPr>
            </a:lvl1pPr>
            <a:lvl2pPr marL="917575" indent="-307975">
              <a:buClr>
                <a:schemeClr val="bg1">
                  <a:lumMod val="50000"/>
                </a:schemeClr>
              </a:buClr>
              <a:buFont typeface="Arial"/>
              <a:buChar char="•"/>
              <a:defRPr sz="2600">
                <a:solidFill>
                  <a:srgbClr val="7F7F7F"/>
                </a:solidFill>
              </a:defRPr>
            </a:lvl2pPr>
            <a:lvl3pPr marL="1312863" indent="-271463">
              <a:buClr>
                <a:schemeClr val="bg1">
                  <a:lumMod val="50000"/>
                </a:schemeClr>
              </a:buClr>
              <a:buFont typeface="Arial"/>
              <a:buChar char="•"/>
              <a:defRPr sz="2200">
                <a:solidFill>
                  <a:srgbClr val="7F7F7F"/>
                </a:solidFill>
              </a:defRPr>
            </a:lvl3pPr>
            <a:lvl4pPr marL="1720850" indent="-234950">
              <a:buClr>
                <a:schemeClr val="bg1">
                  <a:lumMod val="50000"/>
                </a:schemeClr>
              </a:buClr>
              <a:buFont typeface="Arial"/>
              <a:buChar char="•"/>
              <a:defRPr sz="2000">
                <a:solidFill>
                  <a:srgbClr val="7F7F7F"/>
                </a:solidFill>
              </a:defRPr>
            </a:lvl4pPr>
            <a:lvl5pPr marL="2173288" indent="-242888">
              <a:buClr>
                <a:schemeClr val="bg1">
                  <a:lumMod val="50000"/>
                </a:schemeClr>
              </a:buClr>
              <a:buFont typeface="Arial"/>
              <a:buChar char="•"/>
              <a:defRPr sz="2000">
                <a:solidFill>
                  <a:srgbClr val="7F7F7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85800" y="1857375"/>
            <a:ext cx="3935414" cy="4268788"/>
          </a:xfrm>
        </p:spPr>
        <p:txBody>
          <a:bodyPr/>
          <a:lstStyle>
            <a:lvl1pPr marL="0" indent="0">
              <a:buClr>
                <a:schemeClr val="bg1">
                  <a:lumMod val="50000"/>
                </a:schemeClr>
              </a:buClr>
              <a:buNone/>
              <a:defRPr sz="3000">
                <a:solidFill>
                  <a:srgbClr val="7F7F7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615950"/>
            <a:ext cx="4078288" cy="1162050"/>
          </a:xfrm>
        </p:spPr>
        <p:txBody>
          <a:bodyPr vert="horz"/>
          <a:lstStyle>
            <a:lvl1pPr marL="177800" indent="0">
              <a:lnSpc>
                <a:spcPct val="80000"/>
              </a:lnSpc>
              <a:buNone/>
              <a:defRPr sz="4000" b="1">
                <a:solidFill>
                  <a:srgbClr val="7F7F7F"/>
                </a:solidFill>
              </a:defRPr>
            </a:lvl1pPr>
            <a:lvl2pPr marL="609600" indent="0">
              <a:buNone/>
              <a:defRPr sz="4000" b="1"/>
            </a:lvl2pPr>
            <a:lvl3pPr marL="1041400" indent="0">
              <a:buNone/>
              <a:defRPr sz="4000" b="1"/>
            </a:lvl3pPr>
            <a:lvl4pPr marL="1485900" indent="0">
              <a:buNone/>
              <a:defRPr sz="4000" b="1"/>
            </a:lvl4pPr>
            <a:lvl5pPr marL="1930400" indent="0">
              <a:buNone/>
              <a:defRPr sz="4000" b="1"/>
            </a:lvl5pPr>
          </a:lstStyle>
          <a:p>
            <a:pPr lvl="0"/>
            <a:r>
              <a:rPr lang="en-US" dirty="0"/>
              <a:t>Click to edit Master styles</a:t>
            </a:r>
          </a:p>
        </p:txBody>
      </p:sp>
    </p:spTree>
    <p:extLst>
      <p:ext uri="{BB962C8B-B14F-4D97-AF65-F5344CB8AC3E}">
        <p14:creationId xmlns:p14="http://schemas.microsoft.com/office/powerpoint/2010/main" val="1388558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4572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9144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13716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18288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3" r:id="rId2"/>
    <p:sldLayoutId id="2147483719" r:id="rId3"/>
    <p:sldLayoutId id="2147483718" r:id="rId4"/>
    <p:sldLayoutId id="2147483705" r:id="rId5"/>
    <p:sldLayoutId id="2147483698" r:id="rId6"/>
    <p:sldLayoutId id="2147483706" r:id="rId7"/>
    <p:sldLayoutId id="2147483699" r:id="rId8"/>
    <p:sldLayoutId id="2147483711" r:id="rId9"/>
    <p:sldLayoutId id="2147483697" r:id="rId10"/>
    <p:sldLayoutId id="2147483712" r:id="rId11"/>
    <p:sldLayoutId id="2147483700" r:id="rId12"/>
    <p:sldLayoutId id="2147483710" r:id="rId13"/>
    <p:sldLayoutId id="2147483702" r:id="rId14"/>
    <p:sldLayoutId id="2147483703" r:id="rId15"/>
    <p:sldLayoutId id="2147483701" r:id="rId16"/>
    <p:sldLayoutId id="2147483720" r:id="rId17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4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457200" marR="0" lvl="0" indent="-279400" algn="l" rtl="0" eaLnBrk="1" hangingPunct="1">
        <a:lnSpc>
          <a:spcPct val="100000"/>
        </a:lnSpc>
        <a:spcBef>
          <a:spcPts val="0"/>
        </a:spcBef>
        <a:spcAft>
          <a:spcPts val="0"/>
        </a:spcAft>
        <a:buFont typeface="Arial"/>
        <a:buChar char="•"/>
        <a:defRPr sz="3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ECF76B22-163E-3B43-B5BE-93094B39569C}"/>
              </a:ext>
            </a:extLst>
          </p:cNvPr>
          <p:cNvSpPr txBox="1">
            <a:spLocks/>
          </p:cNvSpPr>
          <p:nvPr/>
        </p:nvSpPr>
        <p:spPr>
          <a:xfrm>
            <a:off x="314425" y="1019818"/>
            <a:ext cx="10205567" cy="424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rgbClr val="005172"/>
                </a:solidFill>
                <a:latin typeface="Trade Gothic"/>
              </a:rPr>
              <a:t>Platforms are still </a:t>
            </a:r>
            <a:endParaRPr lang="en-US" sz="5400" b="1" dirty="0" smtClean="0">
              <a:solidFill>
                <a:srgbClr val="005172"/>
              </a:solidFill>
              <a:latin typeface="Trade Gothic"/>
            </a:endParaRPr>
          </a:p>
          <a:p>
            <a:r>
              <a:rPr lang="en-US" sz="5400" b="1" dirty="0">
                <a:solidFill>
                  <a:srgbClr val="005172"/>
                </a:solidFill>
                <a:latin typeface="Trade Gothic"/>
              </a:rPr>
              <a:t>t</a:t>
            </a:r>
            <a:r>
              <a:rPr lang="en-US" sz="5400" b="1" dirty="0" smtClean="0">
                <a:solidFill>
                  <a:srgbClr val="005172"/>
                </a:solidFill>
                <a:latin typeface="Trade Gothic"/>
              </a:rPr>
              <a:t>he M</a:t>
            </a:r>
            <a:r>
              <a:rPr lang="en-US" sz="5400" b="1" dirty="0" smtClean="0">
                <a:solidFill>
                  <a:srgbClr val="005172"/>
                </a:solidFill>
                <a:latin typeface="Trade Gothic"/>
              </a:rPr>
              <a:t>inority</a:t>
            </a:r>
            <a:endParaRPr lang="en-US" sz="5400" b="1" baseline="30000" dirty="0">
              <a:solidFill>
                <a:srgbClr val="005172"/>
              </a:solidFill>
              <a:latin typeface="Trade Gothic"/>
            </a:endParaRPr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75C4A797-C207-AC45-A450-698C5045EC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493620"/>
              </p:ext>
            </p:extLst>
          </p:nvPr>
        </p:nvGraphicFramePr>
        <p:xfrm>
          <a:off x="2403372" y="1695158"/>
          <a:ext cx="7743929" cy="4624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221" y="2489497"/>
            <a:ext cx="789771" cy="766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077" y="4541741"/>
            <a:ext cx="823983" cy="835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29" y="1231982"/>
            <a:ext cx="870114" cy="844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104">
            <a:off x="2740072" y="3040833"/>
            <a:ext cx="770050" cy="74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0803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1386</TotalTime>
  <Words>9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Caecilia Bold</vt:lpstr>
      <vt:lpstr>Calibri</vt:lpstr>
      <vt:lpstr>Century Gothic</vt:lpstr>
      <vt:lpstr>Noto Sans Symbols</vt:lpstr>
      <vt:lpstr>Trade Gothic</vt:lpstr>
      <vt:lpstr>Default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Dotta, Maria Anita</dc:creator>
  <cp:lastModifiedBy>Windows User</cp:lastModifiedBy>
  <cp:revision>143</cp:revision>
  <dcterms:modified xsi:type="dcterms:W3CDTF">2018-10-01T19:28:40Z</dcterms:modified>
</cp:coreProperties>
</file>